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B1A8-CDD9-4227-9710-AB7184A0AA94}" type="datetimeFigureOut">
              <a:rPr lang="it-IT" smtClean="0"/>
              <a:t>10/09/2020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8005E-FBF4-4DDF-B8B2-6F50737E36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7853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B1A8-CDD9-4227-9710-AB7184A0AA94}" type="datetimeFigureOut">
              <a:rPr lang="it-IT" smtClean="0"/>
              <a:t>10/09/2020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8005E-FBF4-4DDF-B8B2-6F50737E36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9571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B1A8-CDD9-4227-9710-AB7184A0AA94}" type="datetimeFigureOut">
              <a:rPr lang="it-IT" smtClean="0"/>
              <a:t>10/09/2020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8005E-FBF4-4DDF-B8B2-6F50737E36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8297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B1A8-CDD9-4227-9710-AB7184A0AA94}" type="datetimeFigureOut">
              <a:rPr lang="it-IT" smtClean="0"/>
              <a:t>10/09/2020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8005E-FBF4-4DDF-B8B2-6F50737E36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2430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B1A8-CDD9-4227-9710-AB7184A0AA94}" type="datetimeFigureOut">
              <a:rPr lang="it-IT" smtClean="0"/>
              <a:t>10/09/2020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8005E-FBF4-4DDF-B8B2-6F50737E36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6508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B1A8-CDD9-4227-9710-AB7184A0AA94}" type="datetimeFigureOut">
              <a:rPr lang="it-IT" smtClean="0"/>
              <a:t>10/09/2020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8005E-FBF4-4DDF-B8B2-6F50737E36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9437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B1A8-CDD9-4227-9710-AB7184A0AA94}" type="datetimeFigureOut">
              <a:rPr lang="it-IT" smtClean="0"/>
              <a:t>10/09/2020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8005E-FBF4-4DDF-B8B2-6F50737E36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1271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B1A8-CDD9-4227-9710-AB7184A0AA94}" type="datetimeFigureOut">
              <a:rPr lang="it-IT" smtClean="0"/>
              <a:t>10/09/2020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8005E-FBF4-4DDF-B8B2-6F50737E36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0243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B1A8-CDD9-4227-9710-AB7184A0AA94}" type="datetimeFigureOut">
              <a:rPr lang="it-IT" smtClean="0"/>
              <a:t>10/09/2020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8005E-FBF4-4DDF-B8B2-6F50737E36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7318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B1A8-CDD9-4227-9710-AB7184A0AA94}" type="datetimeFigureOut">
              <a:rPr lang="it-IT" smtClean="0"/>
              <a:t>10/09/2020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8005E-FBF4-4DDF-B8B2-6F50737E36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9800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B1A8-CDD9-4227-9710-AB7184A0AA94}" type="datetimeFigureOut">
              <a:rPr lang="it-IT" smtClean="0"/>
              <a:t>10/09/2020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8005E-FBF4-4DDF-B8B2-6F50737E36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7539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DB1A8-CDD9-4227-9710-AB7184A0AA94}" type="datetimeFigureOut">
              <a:rPr lang="it-IT" smtClean="0"/>
              <a:t>10/09/2020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8005E-FBF4-4DDF-B8B2-6F50737E36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6896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1672046" y="2508069"/>
            <a:ext cx="304800" cy="1506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9361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Raffa Russoc</dc:creator>
  <cp:lastModifiedBy>Raffa Russoc</cp:lastModifiedBy>
  <cp:revision>1</cp:revision>
  <dcterms:created xsi:type="dcterms:W3CDTF">2020-09-10T09:13:04Z</dcterms:created>
  <dcterms:modified xsi:type="dcterms:W3CDTF">2020-09-10T09:13:27Z</dcterms:modified>
</cp:coreProperties>
</file>