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85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57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29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43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50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43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27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24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31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80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53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B1A8-CDD9-4227-9710-AB7184A0AA94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8005E-FBF4-4DDF-B8B2-6F50737E36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89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672046" y="2508069"/>
            <a:ext cx="304800" cy="150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36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 Russoc</dc:creator>
  <cp:lastModifiedBy>Raffa Russoc</cp:lastModifiedBy>
  <cp:revision>1</cp:revision>
  <dcterms:created xsi:type="dcterms:W3CDTF">2020-09-10T09:13:04Z</dcterms:created>
  <dcterms:modified xsi:type="dcterms:W3CDTF">2020-09-10T09:13:27Z</dcterms:modified>
</cp:coreProperties>
</file>