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A661-DE82-43B7-A93F-97D768BBC1A0}" type="datetimeFigureOut">
              <a:rPr lang="it-IT" smtClean="0"/>
              <a:t>09/02/2021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FD62-61D3-4442-AFE0-FB244F039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065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A661-DE82-43B7-A93F-97D768BBC1A0}" type="datetimeFigureOut">
              <a:rPr lang="it-IT" smtClean="0"/>
              <a:t>09/02/2021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FD62-61D3-4442-AFE0-FB244F039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883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A661-DE82-43B7-A93F-97D768BBC1A0}" type="datetimeFigureOut">
              <a:rPr lang="it-IT" smtClean="0"/>
              <a:t>09/02/2021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FD62-61D3-4442-AFE0-FB244F039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80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A661-DE82-43B7-A93F-97D768BBC1A0}" type="datetimeFigureOut">
              <a:rPr lang="it-IT" smtClean="0"/>
              <a:t>09/02/2021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FD62-61D3-4442-AFE0-FB244F039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213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A661-DE82-43B7-A93F-97D768BBC1A0}" type="datetimeFigureOut">
              <a:rPr lang="it-IT" smtClean="0"/>
              <a:t>09/02/2021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FD62-61D3-4442-AFE0-FB244F039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2049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A661-DE82-43B7-A93F-97D768BBC1A0}" type="datetimeFigureOut">
              <a:rPr lang="it-IT" smtClean="0"/>
              <a:t>09/02/2021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FD62-61D3-4442-AFE0-FB244F039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501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A661-DE82-43B7-A93F-97D768BBC1A0}" type="datetimeFigureOut">
              <a:rPr lang="it-IT" smtClean="0"/>
              <a:t>09/02/2021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FD62-61D3-4442-AFE0-FB244F039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708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A661-DE82-43B7-A93F-97D768BBC1A0}" type="datetimeFigureOut">
              <a:rPr lang="it-IT" smtClean="0"/>
              <a:t>09/02/2021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FD62-61D3-4442-AFE0-FB244F039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529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A661-DE82-43B7-A93F-97D768BBC1A0}" type="datetimeFigureOut">
              <a:rPr lang="it-IT" smtClean="0"/>
              <a:t>09/02/2021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FD62-61D3-4442-AFE0-FB244F039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011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A661-DE82-43B7-A93F-97D768BBC1A0}" type="datetimeFigureOut">
              <a:rPr lang="it-IT" smtClean="0"/>
              <a:t>09/02/2021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FD62-61D3-4442-AFE0-FB244F039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036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A661-DE82-43B7-A93F-97D768BBC1A0}" type="datetimeFigureOut">
              <a:rPr lang="it-IT" smtClean="0"/>
              <a:t>09/02/2021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FD62-61D3-4442-AFE0-FB244F039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096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4A661-DE82-43B7-A93F-97D768BBC1A0}" type="datetimeFigureOut">
              <a:rPr lang="it-IT" smtClean="0"/>
              <a:t>09/02/2021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CFD62-61D3-4442-AFE0-FB244F039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711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4746171" y="496389"/>
            <a:ext cx="1994263" cy="625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5747657" y="2891246"/>
            <a:ext cx="365760" cy="2873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6740434" y="2891246"/>
            <a:ext cx="226423" cy="1567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6296297" y="2930434"/>
            <a:ext cx="261257" cy="209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3526971" y="3034937"/>
            <a:ext cx="278675" cy="2569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2660468" y="2867298"/>
            <a:ext cx="165463" cy="2721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5390606" y="3048000"/>
            <a:ext cx="191588" cy="3309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92629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Raffa Russoc</dc:creator>
  <cp:lastModifiedBy>Raffa Russoc</cp:lastModifiedBy>
  <cp:revision>1</cp:revision>
  <dcterms:created xsi:type="dcterms:W3CDTF">2021-02-09T07:18:59Z</dcterms:created>
  <dcterms:modified xsi:type="dcterms:W3CDTF">2021-02-09T07:19:22Z</dcterms:modified>
</cp:coreProperties>
</file>